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5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Werkbegeleiding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LP8 | Les 4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3827417" cy="3827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42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Begeleiding van stagiaires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341637"/>
            <a:ext cx="8596668" cy="3880773"/>
          </a:xfrm>
        </p:spPr>
        <p:txBody>
          <a:bodyPr/>
          <a:lstStyle/>
          <a:p>
            <a:pPr>
              <a:buFontTx/>
              <a:buChar char="-"/>
            </a:pPr>
            <a:r>
              <a:rPr lang="nl-NL" dirty="0" smtClean="0"/>
              <a:t>Stagiaires ondersteunen in beroepspraktijk</a:t>
            </a:r>
          </a:p>
          <a:p>
            <a:pPr>
              <a:buFontTx/>
              <a:buChar char="-"/>
            </a:pPr>
            <a:r>
              <a:rPr lang="nl-NL" dirty="0" smtClean="0"/>
              <a:t>Beroepsvaardigheden aanleren</a:t>
            </a:r>
          </a:p>
          <a:p>
            <a:pPr>
              <a:buFontTx/>
              <a:buChar char="-"/>
            </a:pPr>
            <a:r>
              <a:rPr lang="nl-NL" dirty="0" smtClean="0"/>
              <a:t>Aanleren goede beroepshouding</a:t>
            </a:r>
          </a:p>
          <a:p>
            <a:pPr>
              <a:buFontTx/>
              <a:buChar char="-"/>
            </a:pPr>
            <a:r>
              <a:rPr lang="nl-NL" dirty="0" smtClean="0"/>
              <a:t>Begeleiden leerproces (leerdoelen monitoren)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0160" y="3511051"/>
            <a:ext cx="4023361" cy="2677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463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Rol als </a:t>
            </a:r>
            <a:r>
              <a:rPr lang="nl-NL" dirty="0" smtClean="0"/>
              <a:t>deskundigheidsbevorderaar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455194"/>
            <a:ext cx="9746826" cy="3880773"/>
          </a:xfrm>
        </p:spPr>
        <p:txBody>
          <a:bodyPr/>
          <a:lstStyle/>
          <a:p>
            <a:r>
              <a:rPr lang="nl-NL" dirty="0" smtClean="0"/>
              <a:t>Je zet je ervaring en deskundigheid (senioriteit) in:</a:t>
            </a:r>
          </a:p>
          <a:p>
            <a:pPr>
              <a:buFontTx/>
              <a:buChar char="-"/>
            </a:pPr>
            <a:r>
              <a:rPr lang="nl-NL" dirty="0" smtClean="0"/>
              <a:t>Signaleren van knelpunten en zorgvuldig toepassen van ‘screeningsinstrumenten’</a:t>
            </a:r>
          </a:p>
          <a:p>
            <a:pPr>
              <a:buFontTx/>
              <a:buChar char="-"/>
            </a:pPr>
            <a:r>
              <a:rPr lang="nl-NL" u="sng" dirty="0" smtClean="0"/>
              <a:t>Bijblijven</a:t>
            </a:r>
            <a:r>
              <a:rPr lang="nl-NL" dirty="0" smtClean="0"/>
              <a:t> met ontwikkelingen in het vakgebied en </a:t>
            </a:r>
            <a:r>
              <a:rPr lang="nl-NL" u="sng" dirty="0" smtClean="0"/>
              <a:t>reflectie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712" y="2957688"/>
            <a:ext cx="3573917" cy="2378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72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Beoordelaar en coach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Beoordelaar:</a:t>
            </a:r>
          </a:p>
          <a:p>
            <a:pPr>
              <a:buFontTx/>
              <a:buChar char="-"/>
            </a:pPr>
            <a:r>
              <a:rPr lang="nl-NL" dirty="0" smtClean="0"/>
              <a:t>Toezicht op uitvoeringstaken van stagiair en beoordeling opdrachten</a:t>
            </a:r>
          </a:p>
          <a:p>
            <a:pPr>
              <a:buFontTx/>
              <a:buChar char="-"/>
            </a:pPr>
            <a:r>
              <a:rPr lang="nl-NL" dirty="0" smtClean="0"/>
              <a:t>Leerplan bijstellen door samen nieuwe leerdoelen te bedenken</a:t>
            </a:r>
          </a:p>
          <a:p>
            <a:pPr>
              <a:buFontTx/>
              <a:buChar char="-"/>
            </a:pPr>
            <a:r>
              <a:rPr lang="nl-NL" dirty="0" smtClean="0"/>
              <a:t>Bij eindopdracht (examen) beoordeel je als 2</a:t>
            </a:r>
            <a:r>
              <a:rPr lang="nl-NL" baseline="30000" dirty="0" smtClean="0"/>
              <a:t>e</a:t>
            </a:r>
            <a:r>
              <a:rPr lang="nl-NL" dirty="0" smtClean="0"/>
              <a:t> beoordelaar</a:t>
            </a:r>
          </a:p>
          <a:p>
            <a:pPr>
              <a:buFontTx/>
              <a:buChar char="-"/>
            </a:pPr>
            <a:endParaRPr lang="nl-NL" dirty="0" smtClean="0"/>
          </a:p>
          <a:p>
            <a:r>
              <a:rPr lang="nl-NL" dirty="0" smtClean="0"/>
              <a:t>Coach:</a:t>
            </a: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Persoonlijke begeleiding (gelijkwaardigheid)</a:t>
            </a:r>
          </a:p>
          <a:p>
            <a:pPr>
              <a:buFontTx/>
              <a:buChar char="-"/>
            </a:pPr>
            <a:r>
              <a:rPr lang="nl-NL" dirty="0" smtClean="0"/>
              <a:t>Leerproces ondersteunend</a:t>
            </a:r>
          </a:p>
          <a:p>
            <a:pPr>
              <a:buFontTx/>
              <a:buChar char="-"/>
            </a:pPr>
            <a:r>
              <a:rPr lang="nl-NL" dirty="0" smtClean="0"/>
              <a:t>Vooraf doelen bepalen</a:t>
            </a:r>
          </a:p>
          <a:p>
            <a:pPr>
              <a:buFontTx/>
              <a:buChar char="-"/>
            </a:pPr>
            <a:r>
              <a:rPr lang="nl-NL" dirty="0" smtClean="0"/>
              <a:t>Hanteer gesprekstechnieken om stagiair aan te zetten tot kritisch denken 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55723" y="0"/>
            <a:ext cx="3036277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796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Facilitator en organisator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rmAutofit/>
          </a:bodyPr>
          <a:lstStyle/>
          <a:p>
            <a:r>
              <a:rPr lang="nl-NL" dirty="0" smtClean="0"/>
              <a:t>Facilitator:</a:t>
            </a:r>
          </a:p>
          <a:p>
            <a:pPr>
              <a:buFontTx/>
              <a:buChar char="-"/>
            </a:pPr>
            <a:r>
              <a:rPr lang="nl-NL" dirty="0" smtClean="0"/>
              <a:t>Scheppen en onderhouden van randvoorwaarden</a:t>
            </a:r>
          </a:p>
          <a:p>
            <a:pPr>
              <a:buFontTx/>
              <a:buChar char="-"/>
            </a:pPr>
            <a:r>
              <a:rPr lang="nl-NL" dirty="0" smtClean="0"/>
              <a:t>Leerproces begeleiden door sterke kanten te versterken en zwakke kanten te laten zien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Organisator:</a:t>
            </a: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Mogelijkheden geven om opdrachten vanuit leerplan in veilige setting uit te voeren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4002" y="3937099"/>
            <a:ext cx="2917998" cy="291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0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Voorlichten &amp; advies geven tijdens werk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81837" y="1299029"/>
            <a:ext cx="8596668" cy="3880773"/>
          </a:xfrm>
        </p:spPr>
        <p:txBody>
          <a:bodyPr/>
          <a:lstStyle/>
          <a:p>
            <a:r>
              <a:rPr lang="nl-NL" dirty="0" smtClean="0"/>
              <a:t>Als begeleider bestaat voorlichting geven </a:t>
            </a:r>
            <a:r>
              <a:rPr lang="nl-NL" dirty="0" smtClean="0"/>
              <a:t>aan kinderen/cliënten uit</a:t>
            </a:r>
            <a:r>
              <a:rPr lang="nl-NL" dirty="0" smtClean="0"/>
              <a:t>:</a:t>
            </a:r>
          </a:p>
          <a:p>
            <a:pPr>
              <a:buAutoNum type="arabicPeriod"/>
            </a:pPr>
            <a:r>
              <a:rPr lang="nl-NL" dirty="0" smtClean="0"/>
              <a:t>Informeren</a:t>
            </a:r>
          </a:p>
          <a:p>
            <a:pPr>
              <a:buAutoNum type="arabicPeriod"/>
            </a:pPr>
            <a:r>
              <a:rPr lang="nl-NL" dirty="0" smtClean="0"/>
              <a:t>Adviseren</a:t>
            </a:r>
          </a:p>
          <a:p>
            <a:pPr>
              <a:buAutoNum type="arabicPeriod"/>
            </a:pPr>
            <a:r>
              <a:rPr lang="nl-NL" dirty="0" smtClean="0"/>
              <a:t>Instrueren</a:t>
            </a:r>
          </a:p>
          <a:p>
            <a:pPr marL="0" indent="0">
              <a:buNone/>
            </a:pPr>
            <a:r>
              <a:rPr lang="nl-NL" dirty="0" smtClean="0"/>
              <a:t>Een goede begeleider kan niet zonder het geven van goede voorlichting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2995" y="3419652"/>
            <a:ext cx="3609703" cy="2850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94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Interactie met </a:t>
            </a:r>
            <a:r>
              <a:rPr lang="nl-NL" dirty="0" smtClean="0"/>
              <a:t>cliënt/kind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nl-NL" u="sng" dirty="0" smtClean="0"/>
              <a:t>Alléén</a:t>
            </a:r>
            <a:r>
              <a:rPr lang="nl-NL" dirty="0" smtClean="0"/>
              <a:t> mogelijk als aan de zes fasen van voorlichting is voldaan</a:t>
            </a:r>
          </a:p>
          <a:p>
            <a:pPr>
              <a:buFont typeface="+mj-lt"/>
              <a:buAutoNum type="arabicPeriod"/>
            </a:pPr>
            <a:r>
              <a:rPr lang="nl-NL" b="1" u="sng" dirty="0" smtClean="0"/>
              <a:t>Openstaan</a:t>
            </a:r>
            <a:r>
              <a:rPr lang="nl-NL" dirty="0" smtClean="0"/>
              <a:t> voor voorlichting</a:t>
            </a:r>
          </a:p>
          <a:p>
            <a:pPr>
              <a:buFont typeface="+mj-lt"/>
              <a:buAutoNum type="arabicPeriod"/>
            </a:pPr>
            <a:r>
              <a:rPr lang="nl-NL" b="1" u="sng" dirty="0" smtClean="0"/>
              <a:t>Begrijpen</a:t>
            </a:r>
            <a:r>
              <a:rPr lang="nl-NL" dirty="0" smtClean="0"/>
              <a:t> van de bedoeling van je voorlichting</a:t>
            </a:r>
          </a:p>
          <a:p>
            <a:pPr>
              <a:buFont typeface="+mj-lt"/>
              <a:buAutoNum type="arabicPeriod"/>
            </a:pPr>
            <a:r>
              <a:rPr lang="nl-NL" b="1" u="sng" dirty="0" smtClean="0"/>
              <a:t>Willen</a:t>
            </a:r>
            <a:r>
              <a:rPr lang="nl-NL" dirty="0" smtClean="0"/>
              <a:t> overnemen van je advies en instructie (motivatie)</a:t>
            </a:r>
          </a:p>
          <a:p>
            <a:pPr>
              <a:buFont typeface="+mj-lt"/>
              <a:buAutoNum type="arabicPeriod"/>
            </a:pPr>
            <a:r>
              <a:rPr lang="nl-NL" b="1" u="sng" dirty="0" smtClean="0"/>
              <a:t>Kunnen</a:t>
            </a:r>
            <a:r>
              <a:rPr lang="nl-NL" dirty="0" smtClean="0"/>
              <a:t> uitvoeren van je advies (haalbaarheid)</a:t>
            </a:r>
          </a:p>
          <a:p>
            <a:pPr>
              <a:buFont typeface="+mj-lt"/>
              <a:buAutoNum type="arabicPeriod"/>
            </a:pPr>
            <a:r>
              <a:rPr lang="nl-NL" b="1" u="sng" dirty="0" smtClean="0"/>
              <a:t>Doen</a:t>
            </a:r>
            <a:r>
              <a:rPr lang="nl-NL" dirty="0" smtClean="0"/>
              <a:t> (uitvoeren van je advies en instructies)</a:t>
            </a:r>
          </a:p>
          <a:p>
            <a:pPr>
              <a:buFont typeface="+mj-lt"/>
              <a:buAutoNum type="arabicPeriod"/>
            </a:pPr>
            <a:r>
              <a:rPr lang="nl-NL" b="1" u="sng" dirty="0" smtClean="0"/>
              <a:t>Blijven doen </a:t>
            </a:r>
            <a:r>
              <a:rPr lang="nl-NL" dirty="0" smtClean="0"/>
              <a:t>(evt. aanpassingen van doelen)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49615" y="4419039"/>
            <a:ext cx="3842385" cy="2438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583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Voorwaarden goede voorlichting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Luister naar wensen, beperkingen en mogelijkheden </a:t>
            </a:r>
            <a:r>
              <a:rPr lang="nl-NL" dirty="0" smtClean="0"/>
              <a:t>kind/ cliënt</a:t>
            </a:r>
            <a:endParaRPr lang="nl-NL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Sluit voorlichting hierop aan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Controleer of </a:t>
            </a:r>
            <a:r>
              <a:rPr lang="nl-NL" dirty="0" smtClean="0"/>
              <a:t>kind/ cliënt </a:t>
            </a:r>
            <a:r>
              <a:rPr lang="nl-NL" dirty="0" smtClean="0"/>
              <a:t>je voorlichting begrepen heeft, hoe doe je dat?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Navragen of hij het begrepen heeft of laten herhalen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Check of je </a:t>
            </a:r>
            <a:r>
              <a:rPr lang="nl-NL" dirty="0" smtClean="0"/>
              <a:t>kind/ cliënt </a:t>
            </a:r>
            <a:r>
              <a:rPr lang="nl-NL" dirty="0" smtClean="0"/>
              <a:t>instructies wil opvolgen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Zo ja, hoe plus wanneer?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Gebruik ondersteunend voorlichtingsmateriaal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0046" y="3165989"/>
            <a:ext cx="3775165" cy="3692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712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9749"/>
          </a:xfrm>
        </p:spPr>
        <p:txBody>
          <a:bodyPr/>
          <a:lstStyle/>
          <a:p>
            <a:r>
              <a:rPr lang="nl-NL" dirty="0" err="1" smtClean="0"/>
              <a:t>Angerenstein</a:t>
            </a:r>
            <a:r>
              <a:rPr lang="nl-NL" dirty="0" smtClean="0"/>
              <a:t> (opdrachten MZ)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3" y="1319349"/>
            <a:ext cx="8440541" cy="4123372"/>
          </a:xfrm>
        </p:spPr>
        <p:txBody>
          <a:bodyPr>
            <a:normAutofit/>
          </a:bodyPr>
          <a:lstStyle/>
          <a:p>
            <a:r>
              <a:rPr lang="nl-NL" dirty="0" smtClean="0"/>
              <a:t>Ga naar van welzijn.angerenstein.nl</a:t>
            </a:r>
          </a:p>
          <a:p>
            <a:r>
              <a:rPr lang="nl-NL" dirty="0" smtClean="0"/>
              <a:t>Ga naar Maatschappelijke Zorg of Pedagogisch werk</a:t>
            </a:r>
          </a:p>
          <a:p>
            <a:r>
              <a:rPr lang="nl-NL" dirty="0" smtClean="0"/>
              <a:t>Ga dan naar boek Maatschappelijke zorg 2 of Pedagogisch werk 2</a:t>
            </a:r>
            <a:endParaRPr lang="nl-NL" u="sng" dirty="0" smtClean="0"/>
          </a:p>
          <a:p>
            <a:r>
              <a:rPr lang="nl-NL" dirty="0" err="1" smtClean="0"/>
              <a:t>MZ’ers</a:t>
            </a:r>
            <a:r>
              <a:rPr lang="nl-NL" dirty="0" smtClean="0"/>
              <a:t>: Ga naar VW thema </a:t>
            </a:r>
            <a:r>
              <a:rPr lang="nl-NL" dirty="0" smtClean="0"/>
              <a:t>23 (</a:t>
            </a:r>
            <a:r>
              <a:rPr lang="nl-NL" dirty="0" err="1" smtClean="0"/>
              <a:t>th</a:t>
            </a:r>
            <a:r>
              <a:rPr lang="nl-NL" dirty="0" err="1" smtClean="0"/>
              <a:t>.</a:t>
            </a:r>
            <a:r>
              <a:rPr lang="nl-NL" dirty="0" smtClean="0"/>
              <a:t> </a:t>
            </a:r>
            <a:r>
              <a:rPr lang="nl-NL" dirty="0" smtClean="0"/>
              <a:t>18 oud boek)  </a:t>
            </a:r>
            <a:r>
              <a:rPr lang="nl-NL" dirty="0" smtClean="0"/>
              <a:t>maak </a:t>
            </a:r>
            <a:r>
              <a:rPr lang="nl-NL" dirty="0" err="1" smtClean="0"/>
              <a:t>opdr</a:t>
            </a:r>
            <a:r>
              <a:rPr lang="nl-NL" dirty="0" smtClean="0"/>
              <a:t>: 5, 6 &amp; 8 </a:t>
            </a:r>
          </a:p>
          <a:p>
            <a:r>
              <a:rPr lang="nl-NL" dirty="0" err="1" smtClean="0"/>
              <a:t>PW’ers</a:t>
            </a:r>
            <a:r>
              <a:rPr lang="nl-NL" dirty="0" smtClean="0"/>
              <a:t>: </a:t>
            </a:r>
            <a:r>
              <a:rPr lang="nl-NL" dirty="0"/>
              <a:t>Ga naar VW thema </a:t>
            </a:r>
            <a:r>
              <a:rPr lang="nl-NL" dirty="0" smtClean="0"/>
              <a:t>21 (</a:t>
            </a:r>
            <a:r>
              <a:rPr lang="nl-NL" dirty="0" err="1" smtClean="0"/>
              <a:t>th.</a:t>
            </a:r>
            <a:r>
              <a:rPr lang="nl-NL" dirty="0" smtClean="0"/>
              <a:t> 18 oud boek) </a:t>
            </a:r>
            <a:r>
              <a:rPr lang="nl-NL" dirty="0"/>
              <a:t>maak </a:t>
            </a:r>
            <a:r>
              <a:rPr lang="nl-NL" dirty="0" err="1"/>
              <a:t>opdr</a:t>
            </a:r>
            <a:r>
              <a:rPr lang="nl-NL" dirty="0"/>
              <a:t>: </a:t>
            </a:r>
            <a:r>
              <a:rPr lang="nl-NL" dirty="0" smtClean="0"/>
              <a:t>3 &amp; 4 		</a:t>
            </a:r>
            <a:endParaRPr lang="nl-NL" dirty="0"/>
          </a:p>
          <a:p>
            <a:r>
              <a:rPr lang="nl-NL" dirty="0" smtClean="0"/>
              <a:t>*Extra opdracht </a:t>
            </a:r>
            <a:r>
              <a:rPr lang="nl-NL" dirty="0" err="1" smtClean="0"/>
              <a:t>niv</a:t>
            </a:r>
            <a:r>
              <a:rPr lang="nl-NL" dirty="0" smtClean="0"/>
              <a:t>. </a:t>
            </a:r>
            <a:r>
              <a:rPr lang="nl-NL" dirty="0" smtClean="0"/>
              <a:t>4 </a:t>
            </a:r>
            <a:r>
              <a:rPr lang="nl-NL" dirty="0" smtClean="0"/>
              <a:t>MZ: </a:t>
            </a:r>
            <a:r>
              <a:rPr lang="nl-NL" dirty="0" smtClean="0"/>
              <a:t>Bedenk punten </a:t>
            </a:r>
            <a:r>
              <a:rPr lang="nl-NL" dirty="0"/>
              <a:t>voor een </a:t>
            </a:r>
            <a:r>
              <a:rPr lang="nl-NL" u="sng" dirty="0"/>
              <a:t>inwerkprogramma</a:t>
            </a:r>
            <a:r>
              <a:rPr lang="nl-NL" dirty="0"/>
              <a:t> voor het begeleiden van 1e </a:t>
            </a:r>
            <a:r>
              <a:rPr lang="nl-NL" dirty="0" err="1"/>
              <a:t>jaars</a:t>
            </a:r>
            <a:r>
              <a:rPr lang="nl-NL" dirty="0"/>
              <a:t> </a:t>
            </a:r>
            <a:r>
              <a:rPr lang="nl-NL" dirty="0" smtClean="0"/>
              <a:t>stagiaires </a:t>
            </a:r>
            <a:r>
              <a:rPr lang="nl-NL" dirty="0" smtClean="0"/>
              <a:t>op je stageplek en </a:t>
            </a:r>
            <a:r>
              <a:rPr lang="nl-NL" dirty="0" smtClean="0"/>
              <a:t>zet deze uit in een </a:t>
            </a:r>
            <a:r>
              <a:rPr lang="nl-NL" dirty="0" smtClean="0"/>
              <a:t>tijdpad (dus wanneer komt wat aan bod in het inwerkprogramma). </a:t>
            </a:r>
            <a:endParaRPr lang="nl-NL" dirty="0"/>
          </a:p>
          <a:p>
            <a:r>
              <a:rPr lang="nl-NL" dirty="0" smtClean="0"/>
              <a:t>Sla je opdrachten goed op in je pc, dat is aan het eind van LP 8 je bewijs van inzet en voorwaarde om </a:t>
            </a:r>
            <a:r>
              <a:rPr lang="nl-NL" u="sng" dirty="0" smtClean="0"/>
              <a:t>de toets </a:t>
            </a:r>
            <a:r>
              <a:rPr lang="nl-NL" dirty="0" smtClean="0"/>
              <a:t>te kunnen halen.</a:t>
            </a:r>
          </a:p>
          <a:p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5442721"/>
            <a:ext cx="3905250" cy="117157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0301" y="0"/>
            <a:ext cx="3471699" cy="2063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087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624</TotalTime>
  <Words>363</Words>
  <Application>Microsoft Office PowerPoint</Application>
  <PresentationFormat>Breedbeeld</PresentationFormat>
  <Paragraphs>59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Trebuchet MS</vt:lpstr>
      <vt:lpstr>Wingdings</vt:lpstr>
      <vt:lpstr>Wingdings 3</vt:lpstr>
      <vt:lpstr>Facet</vt:lpstr>
      <vt:lpstr>Werkbegeleiding</vt:lpstr>
      <vt:lpstr>Begeleiding van stagiaires</vt:lpstr>
      <vt:lpstr>Rol als deskundigheidsbevorderaar</vt:lpstr>
      <vt:lpstr>Beoordelaar en coach</vt:lpstr>
      <vt:lpstr>Facilitator en organisator</vt:lpstr>
      <vt:lpstr>Voorlichten &amp; advies geven tijdens werk</vt:lpstr>
      <vt:lpstr>Interactie met cliënt/kind</vt:lpstr>
      <vt:lpstr>Voorwaarden goede voorlichting</vt:lpstr>
      <vt:lpstr>Angerenstein (opdrachten MZ)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Werkbegeleiding</dc:title>
  <dc:creator>Simon Poelman</dc:creator>
  <cp:lastModifiedBy>Simon Poelman</cp:lastModifiedBy>
  <cp:revision>17</cp:revision>
  <dcterms:created xsi:type="dcterms:W3CDTF">2019-05-28T18:22:01Z</dcterms:created>
  <dcterms:modified xsi:type="dcterms:W3CDTF">2020-06-09T07:13:40Z</dcterms:modified>
</cp:coreProperties>
</file>